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-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D17CA-0AB6-4132-9705-76C92FFF774C}" type="datetimeFigureOut">
              <a:rPr lang="pl-PL" smtClean="0"/>
              <a:pPr/>
              <a:t>2014-05-14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E3A4-B3E6-4887-8EF1-C67CB85FA61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1826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D17CA-0AB6-4132-9705-76C92FFF774C}" type="datetimeFigureOut">
              <a:rPr lang="pl-PL" smtClean="0"/>
              <a:pPr/>
              <a:t>2014-05-14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E3A4-B3E6-4887-8EF1-C67CB85FA61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5080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D17CA-0AB6-4132-9705-76C92FFF774C}" type="datetimeFigureOut">
              <a:rPr lang="pl-PL" smtClean="0"/>
              <a:pPr/>
              <a:t>2014-05-14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E3A4-B3E6-4887-8EF1-C67CB85FA61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0588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D17CA-0AB6-4132-9705-76C92FFF774C}" type="datetimeFigureOut">
              <a:rPr lang="pl-PL" smtClean="0"/>
              <a:pPr/>
              <a:t>2014-05-14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E3A4-B3E6-4887-8EF1-C67CB85FA61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5339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D17CA-0AB6-4132-9705-76C92FFF774C}" type="datetimeFigureOut">
              <a:rPr lang="pl-PL" smtClean="0"/>
              <a:pPr/>
              <a:t>2014-05-14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E3A4-B3E6-4887-8EF1-C67CB85FA61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5258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D17CA-0AB6-4132-9705-76C92FFF774C}" type="datetimeFigureOut">
              <a:rPr lang="pl-PL" smtClean="0"/>
              <a:pPr/>
              <a:t>2014-05-14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E3A4-B3E6-4887-8EF1-C67CB85FA61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7530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D17CA-0AB6-4132-9705-76C92FFF774C}" type="datetimeFigureOut">
              <a:rPr lang="pl-PL" smtClean="0"/>
              <a:pPr/>
              <a:t>2014-05-14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E3A4-B3E6-4887-8EF1-C67CB85FA61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4691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D17CA-0AB6-4132-9705-76C92FFF774C}" type="datetimeFigureOut">
              <a:rPr lang="pl-PL" smtClean="0"/>
              <a:pPr/>
              <a:t>2014-05-14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E3A4-B3E6-4887-8EF1-C67CB85FA61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337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D17CA-0AB6-4132-9705-76C92FFF774C}" type="datetimeFigureOut">
              <a:rPr lang="pl-PL" smtClean="0"/>
              <a:pPr/>
              <a:t>2014-05-14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E3A4-B3E6-4887-8EF1-C67CB85FA61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054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D17CA-0AB6-4132-9705-76C92FFF774C}" type="datetimeFigureOut">
              <a:rPr lang="pl-PL" smtClean="0"/>
              <a:pPr/>
              <a:t>2014-05-14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E3A4-B3E6-4887-8EF1-C67CB85FA61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0931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D17CA-0AB6-4132-9705-76C92FFF774C}" type="datetimeFigureOut">
              <a:rPr lang="pl-PL" smtClean="0"/>
              <a:pPr/>
              <a:t>2014-05-14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E3A4-B3E6-4887-8EF1-C67CB85FA61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4713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D17CA-0AB6-4132-9705-76C92FFF774C}" type="datetimeFigureOut">
              <a:rPr lang="pl-PL" smtClean="0"/>
              <a:pPr/>
              <a:t>2014-05-14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6E3A4-B3E6-4887-8EF1-C67CB85FA61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14611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81" y="0"/>
            <a:ext cx="9144000" cy="6858000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1763688" y="4888023"/>
            <a:ext cx="768911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Projekt:</a:t>
            </a:r>
          </a:p>
          <a:p>
            <a:r>
              <a:rPr lang="pl-PL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,,Klasa trzyma formę</a:t>
            </a:r>
            <a:r>
              <a:rPr lang="pl-PL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’’</a:t>
            </a:r>
          </a:p>
          <a:p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Autorki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: Maria Małecka, Gabriela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Sokół kl. V a</a:t>
            </a:r>
            <a:endParaRPr lang="pl-PL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551607"/>
      </p:ext>
    </p:extLst>
  </p:cSld>
  <p:clrMapOvr>
    <a:masterClrMapping/>
  </p:clrMapOvr>
  <p:transition spd="slow" advTm="3599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5341"/>
            <a:ext cx="9144000" cy="6961922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1619672" y="2585867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Dziękujemy za uwagę!</a:t>
            </a:r>
            <a:endParaRPr lang="pl-PL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4617316"/>
      </p:ext>
    </p:extLst>
  </p:cSld>
  <p:clrMapOvr>
    <a:masterClrMapping/>
  </p:clrMapOvr>
  <p:transition spd="slow" advTm="4315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549964" y="260648"/>
            <a:ext cx="7920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latin typeface="+mj-lt"/>
              </a:rPr>
              <a:t>DZIEŃ PIERWSZY </a:t>
            </a:r>
            <a:r>
              <a:rPr lang="pl-PL" sz="2400" dirty="0" smtClean="0">
                <a:latin typeface="+mj-lt"/>
              </a:rPr>
              <a:t>PROJEKTU</a:t>
            </a:r>
          </a:p>
          <a:p>
            <a:pPr algn="just"/>
            <a:r>
              <a:rPr lang="pl-PL" sz="2400" dirty="0" smtClean="0">
                <a:latin typeface="+mj-lt"/>
              </a:rPr>
              <a:t>Na </a:t>
            </a:r>
            <a:r>
              <a:rPr lang="pl-PL" sz="2400" dirty="0" smtClean="0">
                <a:latin typeface="+mj-lt"/>
              </a:rPr>
              <a:t>godzinie wychowawczej  pani  Emilia Chrzanowska przedstawiła nam rolę i cel </a:t>
            </a:r>
            <a:r>
              <a:rPr lang="pl-PL" sz="2400" dirty="0" smtClean="0">
                <a:latin typeface="+mj-lt"/>
              </a:rPr>
              <a:t>projektu: </a:t>
            </a:r>
            <a:r>
              <a:rPr lang="pl-PL" sz="2400" dirty="0" smtClean="0">
                <a:latin typeface="+mj-lt"/>
              </a:rPr>
              <a:t>,,Klasa trzyma formę’’. </a:t>
            </a:r>
            <a:r>
              <a:rPr lang="pl-PL" sz="2400" dirty="0" smtClean="0">
                <a:latin typeface="+mj-lt"/>
              </a:rPr>
              <a:t>Rozmawialiśmy o zdrowej żywności i o jej wpływie </a:t>
            </a:r>
            <a:r>
              <a:rPr lang="pl-PL" sz="2400" dirty="0" smtClean="0">
                <a:latin typeface="+mj-lt"/>
              </a:rPr>
              <a:t>ma na nasze zdrowie </a:t>
            </a:r>
            <a:r>
              <a:rPr lang="pl-PL" sz="2400" dirty="0" smtClean="0">
                <a:latin typeface="+mj-lt"/>
              </a:rPr>
              <a:t>oraz </a:t>
            </a:r>
            <a:r>
              <a:rPr lang="pl-PL" sz="2400" dirty="0" smtClean="0">
                <a:latin typeface="+mj-lt"/>
              </a:rPr>
              <a:t>aktywność fizyczną. Poznaliśmy produkty podzielone na różne grupy dzięki schematowi przedstawionemu na plakacie przy holu szkoły.</a:t>
            </a:r>
            <a:endParaRPr lang="pl-PL" sz="2400" dirty="0">
              <a:latin typeface="+mj-lt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407454"/>
            <a:ext cx="2376264" cy="314189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380995"/>
            <a:ext cx="2448272" cy="3168352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64" y="3380994"/>
            <a:ext cx="2376264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927607"/>
      </p:ext>
    </p:extLst>
  </p:cSld>
  <p:clrMapOvr>
    <a:masterClrMapping/>
  </p:clrMapOvr>
  <p:transition spd="slow" advTm="7977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521744" y="191750"/>
            <a:ext cx="815471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DZIEŃ DRUGI </a:t>
            </a:r>
            <a:r>
              <a:rPr lang="pl-PL" sz="2800" dirty="0" smtClean="0"/>
              <a:t>PROJEKTU</a:t>
            </a:r>
            <a:endParaRPr lang="pl-PL" sz="2800" dirty="0" smtClean="0"/>
          </a:p>
          <a:p>
            <a:pPr algn="just"/>
            <a:r>
              <a:rPr lang="pl-PL" sz="2400" dirty="0" smtClean="0"/>
              <a:t>Wspólnie zdecydowaliśmy, </a:t>
            </a:r>
            <a:r>
              <a:rPr lang="pl-PL" sz="2400" dirty="0" smtClean="0"/>
              <a:t>że należy zebrać więcej informacji o </a:t>
            </a:r>
            <a:r>
              <a:rPr lang="pl-PL" sz="2400" dirty="0" smtClean="0"/>
              <a:t>zdrowej </a:t>
            </a:r>
            <a:r>
              <a:rPr lang="pl-PL" sz="2400" dirty="0" smtClean="0"/>
              <a:t>żywności. W tym celu wybraliśmy się do biblioteki szkolnej, aby poszukać różnych przepisów na sałatki i zdrowe dania. Podzieliliśmy się </a:t>
            </a:r>
            <a:r>
              <a:rPr lang="pl-PL" sz="2400" dirty="0" smtClean="0"/>
              <a:t>na cztery </a:t>
            </a:r>
            <a:r>
              <a:rPr lang="pl-PL" sz="2400" dirty="0" smtClean="0"/>
              <a:t>grupy, by w </a:t>
            </a:r>
            <a:r>
              <a:rPr lang="pl-PL" sz="2400" dirty="0" smtClean="0"/>
              <a:t>kolejnym dniu realizacji </a:t>
            </a:r>
            <a:r>
              <a:rPr lang="pl-PL" sz="2400" dirty="0" smtClean="0"/>
              <a:t>projektu, zająć się przygotowaniem potraw.</a:t>
            </a:r>
            <a:endParaRPr lang="pl-PL" sz="24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068960"/>
            <a:ext cx="3995936" cy="2996952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44" y="3068960"/>
            <a:ext cx="3995936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65320"/>
      </p:ext>
    </p:extLst>
  </p:cSld>
  <p:clrMapOvr>
    <a:masterClrMapping/>
  </p:clrMapOvr>
  <p:transition spd="slow" advTm="7066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749353" y="188640"/>
            <a:ext cx="80992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dirty="0" smtClean="0"/>
              <a:t>DZIEŃ TRZECI PROJEKTU </a:t>
            </a:r>
            <a:endParaRPr lang="pl-PL" sz="2400" dirty="0" smtClean="0"/>
          </a:p>
          <a:p>
            <a:pPr algn="just"/>
            <a:r>
              <a:rPr lang="pl-PL" sz="2400" dirty="0" smtClean="0"/>
              <a:t>Każda </a:t>
            </a:r>
            <a:r>
              <a:rPr lang="pl-PL" sz="2400" dirty="0" smtClean="0"/>
              <a:t>z grup </a:t>
            </a:r>
            <a:r>
              <a:rPr lang="pl-PL" sz="2400" dirty="0" smtClean="0"/>
              <a:t>przygotowała dania według </a:t>
            </a:r>
            <a:r>
              <a:rPr lang="pl-PL" sz="2400" dirty="0" smtClean="0"/>
              <a:t>podziału na: </a:t>
            </a:r>
            <a:r>
              <a:rPr lang="pl-PL" sz="2400" i="1" dirty="0" smtClean="0"/>
              <a:t>owoce, warzywa, pieczywo i </a:t>
            </a:r>
            <a:r>
              <a:rPr lang="pl-PL" sz="2400" i="1" dirty="0" smtClean="0"/>
              <a:t>nabiał,</a:t>
            </a:r>
            <a:r>
              <a:rPr lang="pl-PL" sz="2400" dirty="0" smtClean="0"/>
              <a:t> z produktów przyniesionych przez nas.</a:t>
            </a:r>
            <a:endParaRPr lang="pl-PL" sz="2400" dirty="0" smtClean="0"/>
          </a:p>
          <a:p>
            <a:pPr algn="just"/>
            <a:endParaRPr lang="pl-PL" sz="2400" dirty="0"/>
          </a:p>
          <a:p>
            <a:pPr algn="just"/>
            <a:r>
              <a:rPr lang="pl-PL" sz="2400" dirty="0" smtClean="0"/>
              <a:t>I grupa przygotowała danie z: brzoskwini, jabłka, pomarańczy </a:t>
            </a:r>
            <a:r>
              <a:rPr lang="pl-PL" sz="2400" dirty="0" smtClean="0"/>
              <a:t>i </a:t>
            </a:r>
            <a:r>
              <a:rPr lang="pl-PL" sz="2400" dirty="0" smtClean="0"/>
              <a:t>ananasa.</a:t>
            </a:r>
            <a:endParaRPr lang="pl-PL" sz="2400" dirty="0" smtClean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4" y="3122585"/>
            <a:ext cx="4392488" cy="3294366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237" y="3501008"/>
            <a:ext cx="3383360" cy="2537520"/>
          </a:xfrm>
          <a:prstGeom prst="rect">
            <a:avLst/>
          </a:prstGeom>
        </p:spPr>
      </p:pic>
    </p:spTree>
  </p:cSld>
  <p:clrMapOvr>
    <a:masterClrMapping/>
  </p:clrMapOvr>
  <p:transition spd="slow" advTm="7115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539551" y="451519"/>
            <a:ext cx="8310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II </a:t>
            </a:r>
            <a:r>
              <a:rPr lang="pl-PL" sz="2400" dirty="0" smtClean="0"/>
              <a:t>grupa przygotowała danie z: pora, selera, </a:t>
            </a:r>
            <a:r>
              <a:rPr lang="pl-PL" sz="2400" dirty="0" smtClean="0"/>
              <a:t>marchewki, </a:t>
            </a:r>
            <a:r>
              <a:rPr lang="pl-PL" sz="2400" dirty="0" smtClean="0"/>
              <a:t>papryczki </a:t>
            </a:r>
            <a:r>
              <a:rPr lang="pl-PL" sz="2400" dirty="0" err="1" smtClean="0"/>
              <a:t>chilli</a:t>
            </a:r>
            <a:r>
              <a:rPr lang="pl-PL" sz="2400" dirty="0" smtClean="0"/>
              <a:t> i </a:t>
            </a:r>
            <a:r>
              <a:rPr lang="pl-PL" sz="2400" dirty="0" smtClean="0"/>
              <a:t>ogórka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32856"/>
            <a:ext cx="4908038" cy="3681028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47079"/>
            <a:ext cx="3270109" cy="2452582"/>
          </a:xfrm>
          <a:prstGeom prst="rect">
            <a:avLst/>
          </a:prstGeom>
        </p:spPr>
      </p:pic>
    </p:spTree>
  </p:cSld>
  <p:clrMapOvr>
    <a:masterClrMapping/>
  </p:clrMapOvr>
  <p:transition spd="slow" advTm="4148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23528" y="476672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III </a:t>
            </a:r>
            <a:r>
              <a:rPr lang="pl-PL" sz="2400" dirty="0" smtClean="0"/>
              <a:t>grupa przygotowała danie z: chleba żytniego, ogórka, żółtego sera, papryki czerwonej, pomidora </a:t>
            </a:r>
            <a:r>
              <a:rPr lang="pl-PL" sz="2400" dirty="0" smtClean="0"/>
              <a:t>i </a:t>
            </a:r>
            <a:r>
              <a:rPr lang="pl-PL" sz="2400" dirty="0" smtClean="0"/>
              <a:t>szczypiorku.</a:t>
            </a:r>
            <a:endParaRPr lang="pl-PL" sz="24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32857"/>
            <a:ext cx="4824536" cy="33779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204" y="1447712"/>
            <a:ext cx="3349758" cy="2512319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163516"/>
            <a:ext cx="3372882" cy="25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91636"/>
      </p:ext>
    </p:extLst>
  </p:cSld>
  <p:clrMapOvr>
    <a:masterClrMapping/>
  </p:clrMapOvr>
  <p:transition spd="slow" advTm="3836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95536" y="54868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IV </a:t>
            </a:r>
            <a:r>
              <a:rPr lang="pl-PL" sz="2400" dirty="0" smtClean="0"/>
              <a:t>gr</a:t>
            </a:r>
            <a:r>
              <a:rPr lang="pl-PL" sz="2400" dirty="0" smtClean="0"/>
              <a:t>upa przygotowała danie z:</a:t>
            </a:r>
            <a:r>
              <a:rPr lang="pl-PL" sz="2400" dirty="0"/>
              <a:t> </a:t>
            </a:r>
            <a:r>
              <a:rPr lang="pl-PL" sz="2400" dirty="0" smtClean="0"/>
              <a:t>sera </a:t>
            </a:r>
            <a:r>
              <a:rPr lang="pl-PL" sz="2400" dirty="0" smtClean="0"/>
              <a:t>camembert, </a:t>
            </a:r>
            <a:r>
              <a:rPr lang="pl-PL" sz="2400" dirty="0" smtClean="0"/>
              <a:t>sera żółtego, sera białego, rzodkiewki </a:t>
            </a:r>
            <a:r>
              <a:rPr lang="pl-PL" sz="2400" dirty="0" smtClean="0"/>
              <a:t>i </a:t>
            </a:r>
            <a:r>
              <a:rPr lang="pl-PL" sz="2400" dirty="0" smtClean="0"/>
              <a:t>szczypiorku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64" y="2064702"/>
            <a:ext cx="5040560" cy="3636014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365005"/>
            <a:ext cx="3227851" cy="242088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077072"/>
            <a:ext cx="3227851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15481"/>
      </p:ext>
    </p:extLst>
  </p:cSld>
  <p:clrMapOvr>
    <a:masterClrMapping/>
  </p:clrMapOvr>
  <p:transition spd="slow" advTm="4006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633331" y="271937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A tu  przygotowujemy nasze potrawy...</a:t>
            </a:r>
            <a:endParaRPr lang="pl-PL" sz="24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822" y="980728"/>
            <a:ext cx="3600400" cy="27003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822" y="4005064"/>
            <a:ext cx="3600400" cy="249848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68" y="980728"/>
            <a:ext cx="3600400" cy="27003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63" y="4005064"/>
            <a:ext cx="3547798" cy="253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586805"/>
      </p:ext>
    </p:extLst>
  </p:cSld>
  <p:clrMapOvr>
    <a:masterClrMapping/>
  </p:clrMapOvr>
  <p:transition spd="slow" advTm="504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69640" y="404664"/>
            <a:ext cx="7776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dirty="0" smtClean="0"/>
              <a:t>Po zrobieniu </a:t>
            </a:r>
            <a:r>
              <a:rPr lang="pl-PL" sz="2400" dirty="0" smtClean="0"/>
              <a:t>porządków usiedliśmy </a:t>
            </a:r>
            <a:r>
              <a:rPr lang="pl-PL" sz="2400" dirty="0" smtClean="0"/>
              <a:t>przy jednym </a:t>
            </a:r>
            <a:r>
              <a:rPr lang="pl-PL" sz="2400" dirty="0" smtClean="0"/>
              <a:t>stole,  </a:t>
            </a:r>
            <a:r>
              <a:rPr lang="pl-PL" sz="2400" dirty="0" smtClean="0"/>
              <a:t>wspólnie </a:t>
            </a:r>
            <a:r>
              <a:rPr lang="pl-PL" sz="2400" dirty="0"/>
              <a:t>z naszą wychowawczynią panią Emilią </a:t>
            </a:r>
            <a:r>
              <a:rPr lang="pl-PL" sz="2400" dirty="0" smtClean="0"/>
              <a:t>Chrzanowską i  próbowaliśmy  </a:t>
            </a:r>
            <a:r>
              <a:rPr lang="pl-PL" sz="2400" dirty="0"/>
              <a:t>przygotowanych </a:t>
            </a:r>
            <a:r>
              <a:rPr lang="pl-PL" sz="2400" dirty="0" smtClean="0"/>
              <a:t>przez nas potraw.</a:t>
            </a:r>
            <a:endParaRPr lang="pl-PL" sz="2400" dirty="0"/>
          </a:p>
          <a:p>
            <a:endParaRPr lang="pl-PL" sz="24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060848"/>
            <a:ext cx="4128460" cy="309634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35" y="2060848"/>
            <a:ext cx="4128460" cy="309634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2483768" y="5517232"/>
            <a:ext cx="46274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/>
              <a:t>Wszystkim bardzo smakowało!</a:t>
            </a:r>
          </a:p>
        </p:txBody>
      </p:sp>
    </p:spTree>
    <p:extLst>
      <p:ext uri="{BB962C8B-B14F-4D97-AF65-F5344CB8AC3E}">
        <p14:creationId xmlns:p14="http://schemas.microsoft.com/office/powerpoint/2010/main" val="1005863183"/>
      </p:ext>
    </p:extLst>
  </p:cSld>
  <p:clrMapOvr>
    <a:masterClrMapping/>
  </p:clrMapOvr>
  <p:transition spd="slow" advTm="6607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odstawowy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258</Words>
  <Application>Microsoft Office PowerPoint</Application>
  <PresentationFormat>Pokaz na ekranie (4:3)</PresentationFormat>
  <Paragraphs>18</Paragraphs>
  <Slides>10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1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Uzarzewo</dc:creator>
  <cp:lastModifiedBy>Uzarzewo</cp:lastModifiedBy>
  <cp:revision>18</cp:revision>
  <dcterms:created xsi:type="dcterms:W3CDTF">2014-05-12T16:15:53Z</dcterms:created>
  <dcterms:modified xsi:type="dcterms:W3CDTF">2014-05-14T18:16:33Z</dcterms:modified>
</cp:coreProperties>
</file>